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</p:sldMasterIdLst>
  <p:notesMasterIdLst>
    <p:notesMasterId r:id="rId26"/>
  </p:notesMasterIdLst>
  <p:sldIdLst>
    <p:sldId id="402" r:id="rId3"/>
    <p:sldId id="381" r:id="rId4"/>
    <p:sldId id="331" r:id="rId5"/>
    <p:sldId id="389" r:id="rId6"/>
    <p:sldId id="410" r:id="rId7"/>
    <p:sldId id="406" r:id="rId8"/>
    <p:sldId id="414" r:id="rId9"/>
    <p:sldId id="407" r:id="rId10"/>
    <p:sldId id="335" r:id="rId11"/>
    <p:sldId id="339" r:id="rId12"/>
    <p:sldId id="384" r:id="rId13"/>
    <p:sldId id="385" r:id="rId14"/>
    <p:sldId id="386" r:id="rId15"/>
    <p:sldId id="387" r:id="rId16"/>
    <p:sldId id="400" r:id="rId17"/>
    <p:sldId id="424" r:id="rId18"/>
    <p:sldId id="383" r:id="rId19"/>
    <p:sldId id="390" r:id="rId20"/>
    <p:sldId id="419" r:id="rId21"/>
    <p:sldId id="417" r:id="rId22"/>
    <p:sldId id="422" r:id="rId23"/>
    <p:sldId id="420" r:id="rId24"/>
    <p:sldId id="39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>
      <p:cViewPr varScale="1">
        <p:scale>
          <a:sx n="83" d="100"/>
          <a:sy n="83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19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22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334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2" y="133527"/>
            <a:ext cx="77503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образовательное </a:t>
            </a:r>
            <a:r>
              <a:rPr lang="ru-RU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«Мир»</a:t>
            </a:r>
            <a:endParaRPr lang="ru-RU" sz="28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539552" y="3804141"/>
            <a:ext cx="80648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паспорт одного из родителей (законных представителей) с отметкой о регистрации по месту жительства;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СНИЛС, ИНН ребёнка </a:t>
            </a:r>
          </a:p>
          <a:p>
            <a:pPr indent="114300">
              <a:buFont typeface="Wingdings" pitchFamily="2" charset="2"/>
              <a:buChar char="ü"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28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643702" y="1196752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принятии решения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Основания </a:t>
            </a:r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196752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находится в отделе образования 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Администрации </a:t>
            </a:r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находится по </a:t>
            </a:r>
            <a:r>
              <a:rPr lang="ru-RU" sz="24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адресу: </a:t>
            </a:r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…………..</a:t>
            </a:r>
            <a:endParaRPr lang="ru-RU" sz="24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683568" y="2132856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7456" y="516391"/>
            <a:ext cx="5541999" cy="752369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Обновлённые стандарты ФГОС</a:t>
            </a:r>
            <a: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77065"/>
            <a:ext cx="84249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в каждой школе РФ начали действовать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обновлённых ФГОС сформулированы максимально конкретные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предметам всей школьной программы соответствующего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позволяющие ответить на вопросы: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конкретно школьник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знать, чем овладеет и что освоит.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Расширена вариативность выбора. Наряду с привычными механизмами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 у школы появляется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разрабатывать и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программы углубленного изучения отдельных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редметов.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:\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5" y="260649"/>
            <a:ext cx="201622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otradnyj-sosh.rnd.eduru.ru/media/2022/05/20/1297936377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437112"/>
            <a:ext cx="3816424" cy="239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47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1403648" y="692696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664" y="4325788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6510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учителя-логопеды;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1124744"/>
            <a:ext cx="7920037" cy="511187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  НАШЕЙ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ГИМНАЗИИ,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 КОТОРОМ   ВЫ  НАЙДЁТЕ   ВСЮ    ИНТЕРЕСУЮЩУЮ  ВАС ИНФОРМАЦИЮ :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https://gymnasiummir.educhr.ru</a:t>
            </a:r>
            <a:r>
              <a:rPr lang="en-US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3573463"/>
            <a:ext cx="77755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kern="10" dirty="0">
              <a:solidFill>
                <a:srgbClr val="000066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dirty="0" smtClean="0"/>
              <a:t>    </a:t>
            </a:r>
            <a:r>
              <a:rPr lang="ru-RU" sz="2400" b="1" dirty="0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  ЧОУ «Гимназия «Мир»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300"/>
            <a:ext cx="7272338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желающие обучаться в нашей гимназии, при наличии свободных мест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1449</Words>
  <Application>Microsoft Office PowerPoint</Application>
  <PresentationFormat>Экран (4:3)</PresentationFormat>
  <Paragraphs>185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SimSun</vt:lpstr>
      <vt:lpstr>SimSun-ExtB</vt:lpstr>
      <vt:lpstr>Arial</vt:lpstr>
      <vt:lpstr>ArialMT</vt:lpstr>
      <vt:lpstr>Calibri</vt:lpstr>
      <vt:lpstr>Candara</vt:lpstr>
      <vt:lpstr>Century Gothic</vt:lpstr>
      <vt:lpstr>MS Mincho</vt:lpstr>
      <vt:lpstr>Sylfaen</vt:lpstr>
      <vt:lpstr>Times New Roman</vt:lpstr>
      <vt:lpstr>Wingdings</vt:lpstr>
      <vt:lpstr>Wingdings 3</vt:lpstr>
      <vt:lpstr>Легкий дым</vt:lpstr>
      <vt:lpstr>1_Легкий дым</vt:lpstr>
      <vt:lpstr>Презентация PowerPoint</vt:lpstr>
      <vt:lpstr>Презентация PowerPoint</vt:lpstr>
      <vt:lpstr>Презентация PowerPoint</vt:lpstr>
      <vt:lpstr>Особенности подачи   электронного заявления через МФЦ</vt:lpstr>
      <vt:lpstr>Презентация PowerPoint</vt:lpstr>
      <vt:lpstr>Презентация PowerPoint</vt:lpstr>
      <vt:lpstr>Категории детей, имеющих преимущественное право при зачислении в 1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Обновлённые стандарты ФГОС 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САЙТ   НАШЕЙ   ГИМНАЗИИ,   НА   КОТОРОМ   ВЫ  НАЙДЁТЕ   ВСЮ    ИНТЕРЕСУЮЩУЮ  ВАС ИНФОРМАЦИЮ :   https://gymnasiummir.educhr.ru/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2024-02-27T08:27:24Z</dcterms:modified>
</cp:coreProperties>
</file>